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9" r:id="rId2"/>
    <p:sldId id="350" r:id="rId3"/>
    <p:sldId id="313" r:id="rId4"/>
    <p:sldId id="261" r:id="rId5"/>
    <p:sldId id="291" r:id="rId6"/>
    <p:sldId id="300" r:id="rId7"/>
    <p:sldId id="346" r:id="rId8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FA628-CB6C-48BC-9DDB-5585CCDD8A5E}" type="datetimeFigureOut">
              <a:rPr lang="de-CH" smtClean="0"/>
              <a:t>19.08.2024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D1BEA-C8F9-4E5D-AAA1-B1B11E29333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35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8D1BEA-C8F9-4E5D-AAA1-B1B11E29333E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05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 ONLINE NEU_RGB">
            <a:extLst>
              <a:ext uri="{FF2B5EF4-FFF2-40B4-BE49-F238E27FC236}">
                <a16:creationId xmlns:a16="http://schemas.microsoft.com/office/drawing/2014/main" id="{C17EC39C-06E3-4BC2-BA97-89205D8C5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490494"/>
            <a:ext cx="1196869" cy="3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6" name="Picture 2" descr="ComeOnline">
            <a:extLst>
              <a:ext uri="{FF2B5EF4-FFF2-40B4-BE49-F238E27FC236}">
                <a16:creationId xmlns:a16="http://schemas.microsoft.com/office/drawing/2014/main" id="{A7E266BB-0918-49A5-9B38-DF74CF220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-10314"/>
            <a:ext cx="10007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18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B577892-CC28-4A7F-A4A1-45471B91E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95" y="10314"/>
            <a:ext cx="10006809" cy="6858000"/>
          </a:xfrm>
          <a:prstGeom prst="rect">
            <a:avLst/>
          </a:prstGeom>
        </p:spPr>
      </p:pic>
      <p:pic>
        <p:nvPicPr>
          <p:cNvPr id="2" name="Picture 2" descr="Logo ONLINE NEU_RGB">
            <a:extLst>
              <a:ext uri="{FF2B5EF4-FFF2-40B4-BE49-F238E27FC236}">
                <a16:creationId xmlns:a16="http://schemas.microsoft.com/office/drawing/2014/main" id="{C17EC39C-06E3-4BC2-BA97-89205D8C5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490494"/>
            <a:ext cx="1196869" cy="3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22E32FE-08D5-4161-9CE2-DB10786318C9}"/>
              </a:ext>
            </a:extLst>
          </p:cNvPr>
          <p:cNvSpPr txBox="1"/>
          <p:nvPr/>
        </p:nvSpPr>
        <p:spPr>
          <a:xfrm>
            <a:off x="407368" y="54868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Herzlich willkommen zum Gospel-Country Konzert mit Online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333A4EA-A9DD-4549-A2E5-A7A2BEF330C7}"/>
              </a:ext>
            </a:extLst>
          </p:cNvPr>
          <p:cNvSpPr txBox="1"/>
          <p:nvPr/>
        </p:nvSpPr>
        <p:spPr>
          <a:xfrm>
            <a:off x="767408" y="2276872"/>
            <a:ext cx="109452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Die deutschen Zusammenfassungen der Texte werden projiziert. 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dirty="0">
                <a:solidFill>
                  <a:schemeClr val="bg1"/>
                </a:solidFill>
              </a:rPr>
              <a:t>Sie können sie auch alternativ auf ihr Handy laden.</a:t>
            </a:r>
          </a:p>
          <a:p>
            <a:r>
              <a:rPr lang="de-DE" sz="3200" dirty="0">
                <a:solidFill>
                  <a:schemeClr val="bg1"/>
                </a:solidFill>
              </a:rPr>
              <a:t>Der Link dazu ist:     </a:t>
            </a:r>
            <a:r>
              <a:rPr lang="de-DE" sz="3600" b="1" dirty="0">
                <a:solidFill>
                  <a:schemeClr val="bg1"/>
                </a:solidFill>
              </a:rPr>
              <a:t>comeonline.ch/1.pdf</a:t>
            </a:r>
          </a:p>
          <a:p>
            <a:endParaRPr lang="de-DE" sz="3200" dirty="0">
              <a:solidFill>
                <a:schemeClr val="bg1"/>
              </a:solidFill>
            </a:endParaRPr>
          </a:p>
          <a:p>
            <a:r>
              <a:rPr lang="de-DE" sz="3200" dirty="0">
                <a:solidFill>
                  <a:schemeClr val="bg1"/>
                </a:solidFill>
              </a:rPr>
              <a:t>Die Reihenfolge entspricht dem Konzertverlauf.</a:t>
            </a:r>
            <a:endParaRPr lang="de-CH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70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A3810C8A-46FC-42FB-920C-CF718C51981B}"/>
              </a:ext>
            </a:extLst>
          </p:cNvPr>
          <p:cNvSpPr/>
          <p:nvPr/>
        </p:nvSpPr>
        <p:spPr>
          <a:xfrm>
            <a:off x="1343472" y="268583"/>
            <a:ext cx="10369152" cy="6320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Gott, dieser Tag ist gut / Lord I </a:t>
            </a:r>
            <a:r>
              <a:rPr lang="de-CH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</a:t>
            </a:r>
            <a:r>
              <a:rPr lang="de-CH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de-CH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de-CH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de-CH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br>
              <a:rPr lang="de-CH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CH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Gott, eigentlich weiss ich es, dieser Tag ist gut und 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ich sollte dankbar sein dafür.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Doch, trotz meiner Gebete fühle ich mich leer und unverstanden,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vergessen von dir!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Verstehst du mich?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Ich brauche nichts Besonderes und keinen Ruhm.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Du planst, wird es ein guter Tag für mich.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König seit ewigen Zeiten.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deiner Seite will ich bleiben, halte mich fest.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 dankbarem Herzen will ich leuchten für dich.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Gott, ich weiss es, so ist jeder Tag ein guter Tag! </a:t>
            </a:r>
            <a:endParaRPr lang="de-CH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Logo ONLINE NEU_RGB">
            <a:extLst>
              <a:ext uri="{FF2B5EF4-FFF2-40B4-BE49-F238E27FC236}">
                <a16:creationId xmlns:a16="http://schemas.microsoft.com/office/drawing/2014/main" id="{02F1CA0C-856C-4297-8950-E706B136E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490494"/>
            <a:ext cx="1196869" cy="3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0A6C3D3-8076-4694-88B9-BEE9AB3D7CF5}"/>
              </a:ext>
            </a:extLst>
          </p:cNvPr>
          <p:cNvSpPr txBox="1"/>
          <p:nvPr/>
        </p:nvSpPr>
        <p:spPr>
          <a:xfrm>
            <a:off x="0" y="64783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151641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5F46D-74C6-4D81-ABC8-31A93AD96D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03390" y="188915"/>
            <a:ext cx="8785225" cy="64801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CH" sz="5900" b="1" dirty="0">
                <a:solidFill>
                  <a:schemeClr val="bg1"/>
                </a:solidFill>
              </a:rPr>
              <a:t>Ein Leben das niemals endet / Will </a:t>
            </a:r>
            <a:r>
              <a:rPr lang="de-CH" sz="5900" b="1" dirty="0" err="1">
                <a:solidFill>
                  <a:schemeClr val="bg1"/>
                </a:solidFill>
              </a:rPr>
              <a:t>the</a:t>
            </a:r>
            <a:r>
              <a:rPr lang="de-CH" sz="5900" b="1" dirty="0">
                <a:solidFill>
                  <a:schemeClr val="bg1"/>
                </a:solidFill>
              </a:rPr>
              <a:t> </a:t>
            </a:r>
            <a:r>
              <a:rPr lang="de-CH" sz="5900" b="1" dirty="0" err="1">
                <a:solidFill>
                  <a:schemeClr val="bg1"/>
                </a:solidFill>
              </a:rPr>
              <a:t>circle</a:t>
            </a:r>
            <a:r>
              <a:rPr lang="de-CH" sz="5900" b="1" dirty="0">
                <a:solidFill>
                  <a:schemeClr val="bg1"/>
                </a:solidFill>
              </a:rPr>
              <a:t> </a:t>
            </a:r>
            <a:r>
              <a:rPr lang="de-CH" sz="5900" b="1" dirty="0" err="1">
                <a:solidFill>
                  <a:schemeClr val="bg1"/>
                </a:solidFill>
              </a:rPr>
              <a:t>be</a:t>
            </a:r>
            <a:r>
              <a:rPr lang="de-CH" sz="5900" b="1" dirty="0">
                <a:solidFill>
                  <a:schemeClr val="bg1"/>
                </a:solidFill>
              </a:rPr>
              <a:t> </a:t>
            </a:r>
            <a:r>
              <a:rPr lang="de-CH" sz="5900" b="1" dirty="0" err="1">
                <a:solidFill>
                  <a:schemeClr val="bg1"/>
                </a:solidFill>
              </a:rPr>
              <a:t>unbroken</a:t>
            </a:r>
            <a:endParaRPr lang="de-CH" sz="5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CH" sz="34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Es war ein kalter und Wolken verhangener Tag.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Ich stand am Fenster und sah den Leichenwagen heranfahren, der meine tote Mutter abholte. Ich sagte zum Leichenbestatter: 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„Fahren sie vorsichtig mit meiner Mutter“.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Herr, wie hasse ich es, sie gehen zu sehen.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Ich folgte ihnen ganz nahe und versuchte stark zu sein.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Aber ich konnte meine Trauer nicht verbergen, 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als sie meine Mutter ins Grab legten.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Ich ging zurück nach Hause. Es war so einsam. 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Meine geliebte Mutter war nicht mehr da.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Auch meine Brüder und Schwestern weinten. 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4400" b="1" dirty="0">
                <a:solidFill>
                  <a:schemeClr val="bg1"/>
                </a:solidFill>
              </a:rPr>
              <a:t>Was für ein trauriges und leeres Heim.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Es wartet ein besseres zu Hause im Himmel und ein Leben das niemals endet.</a:t>
            </a:r>
          </a:p>
          <a:p>
            <a:pPr marL="0" indent="0">
              <a:buNone/>
            </a:pPr>
            <a:r>
              <a:rPr lang="de-CH" sz="4400" b="1" dirty="0">
                <a:solidFill>
                  <a:schemeClr val="bg1"/>
                </a:solidFill>
              </a:rPr>
              <a:t>Zum Glück wartet ein besseres zu Hause auf mich.</a:t>
            </a:r>
          </a:p>
          <a:p>
            <a:pPr marL="0" indent="0">
              <a:buNone/>
            </a:pPr>
            <a:r>
              <a:rPr lang="de-CH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dirty="0"/>
              <a:t> </a:t>
            </a:r>
          </a:p>
          <a:p>
            <a:pPr marL="0" indent="0">
              <a:buNone/>
            </a:pPr>
            <a:r>
              <a:rPr lang="de-CH" dirty="0"/>
              <a:t> 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1026" name="Picture 2" descr="Logo ONLINE NEU_RGB">
            <a:extLst>
              <a:ext uri="{FF2B5EF4-FFF2-40B4-BE49-F238E27FC236}">
                <a16:creationId xmlns:a16="http://schemas.microsoft.com/office/drawing/2014/main" id="{1CBFCF98-1A58-44F7-A2AC-C117708F6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490494"/>
            <a:ext cx="1196869" cy="3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3CDD4423-80A9-4AF1-B090-576FE085BDEF}"/>
              </a:ext>
            </a:extLst>
          </p:cNvPr>
          <p:cNvSpPr/>
          <p:nvPr/>
        </p:nvSpPr>
        <p:spPr>
          <a:xfrm>
            <a:off x="16389" y="647835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00105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5F46D-74C6-4D81-ABC8-31A93AD96D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03390" y="188915"/>
            <a:ext cx="8785225" cy="64804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CH" sz="11200" b="1" dirty="0">
                <a:solidFill>
                  <a:schemeClr val="bg1"/>
                </a:solidFill>
              </a:rPr>
              <a:t>Halte fest daran / Hold on </a:t>
            </a:r>
            <a:r>
              <a:rPr lang="de-CH" sz="11200" b="1" dirty="0" err="1">
                <a:solidFill>
                  <a:schemeClr val="bg1"/>
                </a:solidFill>
              </a:rPr>
              <a:t>tight</a:t>
            </a:r>
            <a:endParaRPr lang="de-CH" sz="11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CH" sz="60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Ich bin schon wieder über meine Schwäche gestolpert und hingefallen.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Und mein angekratztes Ego rebelliert.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„Du hast ebenso Recht wie Ich“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„Ich  bin ebenso im Unrecht wie Du“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Verletzender und sich verteidigender Hochmut baut Mauern auf und lässt Türen zuschlagen.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Vergib!! Vergib!!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Lassen wir doch das uns Trennende los.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Halten wir doch das uns Verbindende fest.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Halten wir unsere Liebe fest.</a:t>
            </a:r>
          </a:p>
          <a:p>
            <a:pPr marL="0" indent="0">
              <a:buNone/>
            </a:pPr>
            <a:r>
              <a:rPr lang="de-CH" sz="9600" b="1" dirty="0">
                <a:solidFill>
                  <a:schemeClr val="bg1"/>
                </a:solidFill>
              </a:rPr>
              <a:t>Halten wir gemeinsam durch.</a:t>
            </a:r>
          </a:p>
          <a:p>
            <a:pPr marL="0" indent="0">
              <a:buNone/>
            </a:pPr>
            <a:r>
              <a:rPr lang="de-CH" sz="1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sz="40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de-CH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5" name="Picture 2" descr="Logo ONLINE NEU_RGB">
            <a:extLst>
              <a:ext uri="{FF2B5EF4-FFF2-40B4-BE49-F238E27FC236}">
                <a16:creationId xmlns:a16="http://schemas.microsoft.com/office/drawing/2014/main" id="{39436080-C012-46C8-8A01-041F4C935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490494"/>
            <a:ext cx="1196869" cy="3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3CD2A6C-1C88-4125-A8F0-36E7EB140DFF}"/>
              </a:ext>
            </a:extLst>
          </p:cNvPr>
          <p:cNvSpPr/>
          <p:nvPr/>
        </p:nvSpPr>
        <p:spPr>
          <a:xfrm>
            <a:off x="0" y="647835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310165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5F46D-74C6-4D81-ABC8-31A93AD96D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15480" y="188915"/>
            <a:ext cx="10369152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800" b="1" dirty="0">
                <a:solidFill>
                  <a:schemeClr val="bg1"/>
                </a:solidFill>
              </a:rPr>
              <a:t>Wind des Geistes / Spirit Wind </a:t>
            </a:r>
            <a:br>
              <a:rPr lang="de-CH" sz="2000" b="1" dirty="0">
                <a:solidFill>
                  <a:schemeClr val="bg1"/>
                </a:solidFill>
              </a:rPr>
            </a:br>
            <a:endParaRPr lang="de-CH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Ezechiel, Prophet Gottes schaut ins Tal.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sieht den Boden übersäht mit vertrockneten Menschenknochen.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war alles, was von einer grossen Armee übrig geblieben war.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 seiner Berufung sprach der Prophet die Worte Gottes aus.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formten sich die Knochen zu Skeletten und wurden mit Fleisch überzogen.</a:t>
            </a: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Pastor steht vor seiner einst erweckten Gemeinde.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 jetzt leidet er an der Leblosigkeit seiner Geschwister.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Zerbrochen und weinend schreit er zu Gott.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Herr, hauche uns neues Leben ein.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Mache uns wieder lebendig und bereit für den Kampf an deiner Sache.</a:t>
            </a:r>
          </a:p>
          <a:p>
            <a:pPr marL="0" indent="0">
              <a:buNone/>
            </a:pPr>
            <a:b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Heiliger Geist, beatme mich, hauche mir neues Leben ein</a:t>
            </a:r>
          </a:p>
          <a:p>
            <a:pPr marL="0" indent="0">
              <a:buNone/>
            </a:pPr>
            <a:endParaRPr lang="de-CH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CH" sz="2000" dirty="0">
              <a:solidFill>
                <a:schemeClr val="bg1"/>
              </a:solidFill>
            </a:endParaRPr>
          </a:p>
        </p:txBody>
      </p:sp>
      <p:pic>
        <p:nvPicPr>
          <p:cNvPr id="4" name="Picture 2" descr="Logo ONLINE NEU_RGB">
            <a:extLst>
              <a:ext uri="{FF2B5EF4-FFF2-40B4-BE49-F238E27FC236}">
                <a16:creationId xmlns:a16="http://schemas.microsoft.com/office/drawing/2014/main" id="{56BDEC63-A34F-44CB-B3F4-588F3646B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490494"/>
            <a:ext cx="1196869" cy="3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C3FCE39-8488-43EC-ADB3-8B3B1294FF13}"/>
              </a:ext>
            </a:extLst>
          </p:cNvPr>
          <p:cNvSpPr txBox="1"/>
          <p:nvPr/>
        </p:nvSpPr>
        <p:spPr>
          <a:xfrm>
            <a:off x="0" y="64783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23623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 ONLINE NEU_RGB">
            <a:extLst>
              <a:ext uri="{FF2B5EF4-FFF2-40B4-BE49-F238E27FC236}">
                <a16:creationId xmlns:a16="http://schemas.microsoft.com/office/drawing/2014/main" id="{BBE26EBF-9838-4624-A5BD-EFC797B7E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490494"/>
            <a:ext cx="1196869" cy="3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7864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556</Words>
  <Application>Microsoft Office PowerPoint</Application>
  <PresentationFormat>Breitbild</PresentationFormat>
  <Paragraphs>59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bisch s’Liecht</dc:title>
  <dc:creator>Bernath Hans-Martin</dc:creator>
  <cp:lastModifiedBy>Peter Füglistaler</cp:lastModifiedBy>
  <cp:revision>153</cp:revision>
  <cp:lastPrinted>2018-02-17T13:36:00Z</cp:lastPrinted>
  <dcterms:created xsi:type="dcterms:W3CDTF">2018-02-17T12:44:47Z</dcterms:created>
  <dcterms:modified xsi:type="dcterms:W3CDTF">2024-08-19T13:36:32Z</dcterms:modified>
</cp:coreProperties>
</file>