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49" r:id="rId2"/>
    <p:sldId id="350" r:id="rId3"/>
    <p:sldId id="313" r:id="rId4"/>
    <p:sldId id="261" r:id="rId5"/>
    <p:sldId id="291" r:id="rId6"/>
    <p:sldId id="300" r:id="rId7"/>
    <p:sldId id="346" r:id="rId8"/>
  </p:sldIdLst>
  <p:sldSz cx="12192000" cy="6858000"/>
  <p:notesSz cx="6799263" cy="9929813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AF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120" y="70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1275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8FA628-CB6C-48BC-9DDB-5585CCDD8A5E}" type="datetimeFigureOut">
              <a:rPr lang="de-CH" smtClean="0"/>
              <a:t>19.08.2024</a:t>
            </a:fld>
            <a:endParaRPr lang="de-CH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4713" cy="335121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CH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450" y="4778375"/>
            <a:ext cx="5440363" cy="391001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CH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1275" y="9431338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A8D1BEA-C8F9-4E5D-AAA1-B1B11E2933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235421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CH" dirty="0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A8D1BEA-C8F9-4E5D-AAA1-B1B11E29333E}" type="slidenum">
              <a:rPr lang="de-CH" smtClean="0"/>
              <a:t>4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32230542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>
          <a:xfrm>
            <a:off x="914400" y="2130432"/>
            <a:ext cx="10363200" cy="1470025"/>
          </a:xfrm>
        </p:spPr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DE"/>
              <a:t>Formatvorlage des Untertitelmasters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/>
          <p:cNvSpPr>
            <a:spLocks noGrp="1"/>
          </p:cNvSpPr>
          <p:nvPr>
            <p:ph type="title" orient="vert"/>
          </p:nvPr>
        </p:nvSpPr>
        <p:spPr>
          <a:xfrm>
            <a:off x="8839200" y="274645"/>
            <a:ext cx="2743200" cy="5851525"/>
          </a:xfrm>
        </p:spPr>
        <p:txBody>
          <a:bodyPr vert="eaVert"/>
          <a:lstStyle/>
          <a:p>
            <a:r>
              <a:rPr lang="de-DE"/>
              <a:t>Titel durch Klicken hinzufügen</a:t>
            </a:r>
          </a:p>
        </p:txBody>
      </p:sp>
      <p:sp>
        <p:nvSpPr>
          <p:cNvPr id="3" name="Vertikaler Textplatzhalter 2"/>
          <p:cNvSpPr>
            <a:spLocks noGrp="1"/>
          </p:cNvSpPr>
          <p:nvPr>
            <p:ph type="body" orient="vert" idx="1"/>
          </p:nvPr>
        </p:nvSpPr>
        <p:spPr>
          <a:xfrm>
            <a:off x="609600" y="274645"/>
            <a:ext cx="8026400" cy="5851525"/>
          </a:xfrm>
        </p:spPr>
        <p:txBody>
          <a:bodyPr vert="eaVert"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963084" y="4406907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sz="half" idx="1"/>
          </p:nvPr>
        </p:nvSpPr>
        <p:spPr>
          <a:xfrm>
            <a:off x="609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197600" y="1600206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19.08.2024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6" name="Inhaltsplatzhalt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19.08.2024</a:t>
            </a:fld>
            <a:endParaRPr lang="de-DE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Datumsplatzhalt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19.08.2024</a:t>
            </a:fld>
            <a:endParaRPr lang="de-DE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19.08.2024</a:t>
            </a:fld>
            <a:endParaRPr lang="de-DE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609603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Inhaltsplatzhalter 2"/>
          <p:cNvSpPr>
            <a:spLocks noGrp="1"/>
          </p:cNvSpPr>
          <p:nvPr>
            <p:ph idx="1"/>
          </p:nvPr>
        </p:nvSpPr>
        <p:spPr>
          <a:xfrm>
            <a:off x="4766733" y="273057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19.08.2024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de-DE"/>
              <a:t>Titelmasterformat durch Klicken bearbeiten</a:t>
            </a:r>
          </a:p>
        </p:txBody>
      </p:sp>
      <p:sp>
        <p:nvSpPr>
          <p:cNvPr id="3" name="Bildplatzhalt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de-DE"/>
              <a:t>Textmasterformate durch Klicken bearbeiten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A50D42-C9CD-4801-B293-61D1F53EC57E}" type="datetimeFigureOut">
              <a:rPr lang="de-DE" smtClean="0"/>
              <a:t>19.08.2024</a:t>
            </a:fld>
            <a:endParaRPr lang="de-DE"/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</a:p>
        </p:txBody>
      </p:sp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609600" y="1600206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Textmasterformate durch Klicken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2"/>
          </p:nvPr>
        </p:nvSpPr>
        <p:spPr>
          <a:xfrm>
            <a:off x="609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A50D42-C9CD-4801-B293-61D1F53EC57E}" type="datetimeFigureOut">
              <a:rPr lang="de-DE" smtClean="0"/>
              <a:t>19.08.2024</a:t>
            </a:fld>
            <a:endParaRPr lang="de-DE"/>
          </a:p>
        </p:txBody>
      </p:sp>
      <p:sp>
        <p:nvSpPr>
          <p:cNvPr id="5" name="Fußzeilenplatzhalter 4"/>
          <p:cNvSpPr>
            <a:spLocks noGrp="1"/>
          </p:cNvSpPr>
          <p:nvPr>
            <p:ph type="ftr" sz="quarter" idx="3"/>
          </p:nvPr>
        </p:nvSpPr>
        <p:spPr>
          <a:xfrm>
            <a:off x="4165600" y="6356357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4"/>
          </p:nvPr>
        </p:nvSpPr>
        <p:spPr>
          <a:xfrm>
            <a:off x="8737600" y="6356357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6AE60A-B69C-4790-82F7-3882EDF23186}" type="slidenum">
              <a:rPr lang="de-DE" smtClean="0"/>
              <a:t>‹Nr.›</a:t>
            </a:fld>
            <a:endParaRPr lang="de-D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377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891" indent="-342891" algn="l" defTabSz="914377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32" indent="-285744" algn="l" defTabSz="914377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ogo ONLINE NEU_RGB">
            <a:extLst>
              <a:ext uri="{FF2B5EF4-FFF2-40B4-BE49-F238E27FC236}">
                <a16:creationId xmlns:a16="http://schemas.microsoft.com/office/drawing/2014/main" id="{C17EC39C-06E3-4BC2-BA97-89205D8C5A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8528" y="6490494"/>
            <a:ext cx="1196869" cy="357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pic>
        <p:nvPicPr>
          <p:cNvPr id="1026" name="Picture 2" descr="ComeOnline">
            <a:extLst>
              <a:ext uri="{FF2B5EF4-FFF2-40B4-BE49-F238E27FC236}">
                <a16:creationId xmlns:a16="http://schemas.microsoft.com/office/drawing/2014/main" id="{A7E266BB-0918-49A5-9B38-DF74CF2202C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1384" y="-10314"/>
            <a:ext cx="100076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0071873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afik 6">
            <a:extLst>
              <a:ext uri="{FF2B5EF4-FFF2-40B4-BE49-F238E27FC236}">
                <a16:creationId xmlns:a16="http://schemas.microsoft.com/office/drawing/2014/main" id="{5B577892-CC28-4A7F-A4A1-45471B91EC1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92595" y="10314"/>
            <a:ext cx="10006809" cy="6858000"/>
          </a:xfrm>
          <a:prstGeom prst="rect">
            <a:avLst/>
          </a:prstGeom>
        </p:spPr>
      </p:pic>
      <p:pic>
        <p:nvPicPr>
          <p:cNvPr id="2" name="Picture 2" descr="Logo ONLINE NEU_RGB">
            <a:extLst>
              <a:ext uri="{FF2B5EF4-FFF2-40B4-BE49-F238E27FC236}">
                <a16:creationId xmlns:a16="http://schemas.microsoft.com/office/drawing/2014/main" id="{C17EC39C-06E3-4BC2-BA97-89205D8C5A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8528" y="6490494"/>
            <a:ext cx="1196869" cy="357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3" name="Textfeld 2">
            <a:extLst>
              <a:ext uri="{FF2B5EF4-FFF2-40B4-BE49-F238E27FC236}">
                <a16:creationId xmlns:a16="http://schemas.microsoft.com/office/drawing/2014/main" id="{F22E32FE-08D5-4161-9CE2-DB10786318C9}"/>
              </a:ext>
            </a:extLst>
          </p:cNvPr>
          <p:cNvSpPr txBox="1"/>
          <p:nvPr/>
        </p:nvSpPr>
        <p:spPr>
          <a:xfrm>
            <a:off x="407368" y="548680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600" dirty="0">
                <a:solidFill>
                  <a:schemeClr val="bg1"/>
                </a:solidFill>
              </a:rPr>
              <a:t>Herzlich willkommen zum Gospel-Country Konzert mit Online</a:t>
            </a:r>
            <a:endParaRPr lang="de-CH" sz="3600" dirty="0">
              <a:solidFill>
                <a:schemeClr val="bg1"/>
              </a:solidFill>
            </a:endParaRPr>
          </a:p>
        </p:txBody>
      </p:sp>
      <p:sp>
        <p:nvSpPr>
          <p:cNvPr id="4" name="Textfeld 3">
            <a:extLst>
              <a:ext uri="{FF2B5EF4-FFF2-40B4-BE49-F238E27FC236}">
                <a16:creationId xmlns:a16="http://schemas.microsoft.com/office/drawing/2014/main" id="{7333A4EA-A9DD-4549-A2E5-A7A2BEF330C7}"/>
              </a:ext>
            </a:extLst>
          </p:cNvPr>
          <p:cNvSpPr txBox="1"/>
          <p:nvPr/>
        </p:nvSpPr>
        <p:spPr>
          <a:xfrm>
            <a:off x="767408" y="2276872"/>
            <a:ext cx="10945216" cy="26161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3200" dirty="0">
                <a:solidFill>
                  <a:schemeClr val="bg1"/>
                </a:solidFill>
              </a:rPr>
              <a:t>Die deutschen Zusammenfassungen der Texte werden projiziert. </a:t>
            </a:r>
            <a:br>
              <a:rPr lang="de-DE" sz="3200" dirty="0">
                <a:solidFill>
                  <a:schemeClr val="bg1"/>
                </a:solidFill>
              </a:rPr>
            </a:br>
            <a:r>
              <a:rPr lang="de-DE" sz="3200" dirty="0">
                <a:solidFill>
                  <a:schemeClr val="bg1"/>
                </a:solidFill>
              </a:rPr>
              <a:t>Sie können sie auch alternativ auf ihr Handy laden.</a:t>
            </a:r>
          </a:p>
          <a:p>
            <a:r>
              <a:rPr lang="de-DE" sz="3200" dirty="0">
                <a:solidFill>
                  <a:schemeClr val="bg1"/>
                </a:solidFill>
              </a:rPr>
              <a:t>Der Link dazu ist:     </a:t>
            </a:r>
            <a:r>
              <a:rPr lang="de-DE" sz="3600" b="1" dirty="0">
                <a:solidFill>
                  <a:schemeClr val="bg1"/>
                </a:solidFill>
              </a:rPr>
              <a:t>comeonline.ch/1.pdf</a:t>
            </a:r>
          </a:p>
          <a:p>
            <a:endParaRPr lang="de-DE" sz="3200" dirty="0">
              <a:solidFill>
                <a:schemeClr val="bg1"/>
              </a:solidFill>
            </a:endParaRPr>
          </a:p>
          <a:p>
            <a:r>
              <a:rPr lang="de-DE" sz="3200" dirty="0">
                <a:solidFill>
                  <a:schemeClr val="bg1"/>
                </a:solidFill>
              </a:rPr>
              <a:t>Die Reihenfolge entspricht dem Konzertverlauf.</a:t>
            </a:r>
            <a:endParaRPr lang="de-CH" sz="3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67036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>
            <a:extLst>
              <a:ext uri="{FF2B5EF4-FFF2-40B4-BE49-F238E27FC236}">
                <a16:creationId xmlns:a16="http://schemas.microsoft.com/office/drawing/2014/main" id="{A3810C8A-46FC-42FB-920C-CF718C51981B}"/>
              </a:ext>
            </a:extLst>
          </p:cNvPr>
          <p:cNvSpPr/>
          <p:nvPr/>
        </p:nvSpPr>
        <p:spPr>
          <a:xfrm>
            <a:off x="1343472" y="268583"/>
            <a:ext cx="10369152" cy="632083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CH" sz="2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Gott, dieser Tag ist gut / Lord I </a:t>
            </a:r>
            <a:r>
              <a:rPr lang="de-CH" sz="28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know</a:t>
            </a:r>
            <a:r>
              <a:rPr lang="de-CH" sz="2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28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this</a:t>
            </a:r>
            <a:r>
              <a:rPr lang="de-CH" sz="2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28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day</a:t>
            </a:r>
            <a:r>
              <a:rPr lang="de-CH" sz="2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28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is</a:t>
            </a:r>
            <a:r>
              <a:rPr lang="de-CH" sz="28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de-CH" sz="2800" b="1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good</a:t>
            </a:r>
            <a:br>
              <a:rPr lang="de-CH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de-CH" sz="2400" b="1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de-CH" sz="16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Gott, eigentlich weiss ich es, dieser Tag ist gut und </a:t>
            </a:r>
            <a:b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ich sollte dankbar sein dafür.</a:t>
            </a:r>
            <a:b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b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Doch, trotz meiner Gebete fühle ich mich leer und unverstanden,</a:t>
            </a:r>
            <a:b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ja vergessen von dir!</a:t>
            </a:r>
            <a:b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Verstehst du mich?</a:t>
            </a:r>
            <a:b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Ich brauche nichts Besonderes und keinen Ruhm.</a:t>
            </a:r>
            <a:b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Wenn Du planst, wird es ein guter Tag für mich.</a:t>
            </a:r>
            <a:b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Du König seit ewigen Zeiten.</a:t>
            </a:r>
            <a:b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An deiner Seite will ich bleiben, halte mich fest.</a:t>
            </a:r>
            <a:b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</a:b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Mit dankbarem Herzen will ich leuchten für dich.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 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Gott, ich weiss es, so ist jeder Tag ein guter Tag! </a:t>
            </a:r>
            <a:endParaRPr lang="de-CH" b="1" dirty="0">
              <a:solidFill>
                <a:schemeClr val="bg1"/>
              </a:solidFill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Picture 2" descr="Logo ONLINE NEU_RGB">
            <a:extLst>
              <a:ext uri="{FF2B5EF4-FFF2-40B4-BE49-F238E27FC236}">
                <a16:creationId xmlns:a16="http://schemas.microsoft.com/office/drawing/2014/main" id="{02F1CA0C-856C-4297-8950-E706B136EC6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8528" y="6490494"/>
            <a:ext cx="1196869" cy="357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70A6C3D3-8076-4694-88B9-BEE9AB3D7CF5}"/>
              </a:ext>
            </a:extLst>
          </p:cNvPr>
          <p:cNvSpPr txBox="1"/>
          <p:nvPr/>
        </p:nvSpPr>
        <p:spPr>
          <a:xfrm>
            <a:off x="0" y="647835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39</a:t>
            </a:r>
          </a:p>
        </p:txBody>
      </p:sp>
    </p:spTree>
    <p:extLst>
      <p:ext uri="{BB962C8B-B14F-4D97-AF65-F5344CB8AC3E}">
        <p14:creationId xmlns:p14="http://schemas.microsoft.com/office/powerpoint/2010/main" val="15164162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75F46D-74C6-4D81-ABC8-31A93AD96D3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703390" y="188915"/>
            <a:ext cx="8785225" cy="6480175"/>
          </a:xfrm>
        </p:spPr>
        <p:txBody>
          <a:bodyPr>
            <a:normAutofit fontScale="47500" lnSpcReduction="20000"/>
          </a:bodyPr>
          <a:lstStyle/>
          <a:p>
            <a:pPr marL="0" indent="0">
              <a:buNone/>
            </a:pPr>
            <a:r>
              <a:rPr lang="de-CH" sz="5900" b="1" dirty="0">
                <a:solidFill>
                  <a:schemeClr val="bg1"/>
                </a:solidFill>
              </a:rPr>
              <a:t>Ein Leben das niemals endet / Will </a:t>
            </a:r>
            <a:r>
              <a:rPr lang="de-CH" sz="5900" b="1" dirty="0" err="1">
                <a:solidFill>
                  <a:schemeClr val="bg1"/>
                </a:solidFill>
              </a:rPr>
              <a:t>the</a:t>
            </a:r>
            <a:r>
              <a:rPr lang="de-CH" sz="5900" b="1" dirty="0">
                <a:solidFill>
                  <a:schemeClr val="bg1"/>
                </a:solidFill>
              </a:rPr>
              <a:t> </a:t>
            </a:r>
            <a:r>
              <a:rPr lang="de-CH" sz="5900" b="1" dirty="0" err="1">
                <a:solidFill>
                  <a:schemeClr val="bg1"/>
                </a:solidFill>
              </a:rPr>
              <a:t>circle</a:t>
            </a:r>
            <a:r>
              <a:rPr lang="de-CH" sz="5900" b="1" dirty="0">
                <a:solidFill>
                  <a:schemeClr val="bg1"/>
                </a:solidFill>
              </a:rPr>
              <a:t> </a:t>
            </a:r>
            <a:r>
              <a:rPr lang="de-CH" sz="5900" b="1" dirty="0" err="1">
                <a:solidFill>
                  <a:schemeClr val="bg1"/>
                </a:solidFill>
              </a:rPr>
              <a:t>be</a:t>
            </a:r>
            <a:r>
              <a:rPr lang="de-CH" sz="5900" b="1" dirty="0">
                <a:solidFill>
                  <a:schemeClr val="bg1"/>
                </a:solidFill>
              </a:rPr>
              <a:t> </a:t>
            </a:r>
            <a:r>
              <a:rPr lang="de-CH" sz="5900" b="1" dirty="0" err="1">
                <a:solidFill>
                  <a:schemeClr val="bg1"/>
                </a:solidFill>
              </a:rPr>
              <a:t>unbroken</a:t>
            </a:r>
            <a:endParaRPr lang="de-CH" sz="59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de-CH" sz="34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de-CH" sz="4400" b="1" dirty="0">
                <a:solidFill>
                  <a:schemeClr val="bg1"/>
                </a:solidFill>
              </a:rPr>
              <a:t>Es war ein kalter und Wolken verhangener Tag.</a:t>
            </a:r>
            <a:br>
              <a:rPr lang="de-CH" sz="4400" b="1" dirty="0">
                <a:solidFill>
                  <a:schemeClr val="bg1"/>
                </a:solidFill>
              </a:rPr>
            </a:br>
            <a:r>
              <a:rPr lang="de-CH" sz="4400" b="1" dirty="0">
                <a:solidFill>
                  <a:schemeClr val="bg1"/>
                </a:solidFill>
              </a:rPr>
              <a:t>Ich stand am Fenster und sah den Leichenwagen heranfahren, der meine tote Mutter abholte. Ich sagte zum Leichenbestatter: </a:t>
            </a:r>
            <a:br>
              <a:rPr lang="de-CH" sz="4400" b="1" dirty="0">
                <a:solidFill>
                  <a:schemeClr val="bg1"/>
                </a:solidFill>
              </a:rPr>
            </a:br>
            <a:r>
              <a:rPr lang="de-CH" sz="4400" b="1" dirty="0">
                <a:solidFill>
                  <a:schemeClr val="bg1"/>
                </a:solidFill>
              </a:rPr>
              <a:t>„Fahren sie vorsichtig mit meiner Mutter“.</a:t>
            </a:r>
          </a:p>
          <a:p>
            <a:pPr marL="0" indent="0">
              <a:buNone/>
            </a:pPr>
            <a:r>
              <a:rPr lang="de-CH" sz="4400" b="1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de-CH" sz="4400" b="1" dirty="0">
                <a:solidFill>
                  <a:schemeClr val="bg1"/>
                </a:solidFill>
              </a:rPr>
              <a:t>Herr, wie hasse ich es, sie gehen zu sehen.</a:t>
            </a:r>
            <a:br>
              <a:rPr lang="de-CH" sz="4400" b="1" dirty="0">
                <a:solidFill>
                  <a:schemeClr val="bg1"/>
                </a:solidFill>
              </a:rPr>
            </a:br>
            <a:r>
              <a:rPr lang="de-CH" sz="4400" b="1" dirty="0">
                <a:solidFill>
                  <a:schemeClr val="bg1"/>
                </a:solidFill>
              </a:rPr>
              <a:t>Ich folgte ihnen ganz nahe und versuchte stark zu sein.</a:t>
            </a:r>
            <a:br>
              <a:rPr lang="de-CH" sz="4400" b="1" dirty="0">
                <a:solidFill>
                  <a:schemeClr val="bg1"/>
                </a:solidFill>
              </a:rPr>
            </a:br>
            <a:r>
              <a:rPr lang="de-CH" sz="4400" b="1" dirty="0">
                <a:solidFill>
                  <a:schemeClr val="bg1"/>
                </a:solidFill>
              </a:rPr>
              <a:t>Aber ich konnte meine Trauer nicht verbergen, </a:t>
            </a:r>
            <a:br>
              <a:rPr lang="de-CH" sz="4400" b="1" dirty="0">
                <a:solidFill>
                  <a:schemeClr val="bg1"/>
                </a:solidFill>
              </a:rPr>
            </a:br>
            <a:r>
              <a:rPr lang="de-CH" sz="4400" b="1" dirty="0">
                <a:solidFill>
                  <a:schemeClr val="bg1"/>
                </a:solidFill>
              </a:rPr>
              <a:t>als sie meine Mutter ins Grab legten.</a:t>
            </a:r>
          </a:p>
          <a:p>
            <a:pPr marL="0" indent="0">
              <a:buNone/>
            </a:pPr>
            <a:r>
              <a:rPr lang="de-CH" sz="4400" b="1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de-CH" sz="4400" b="1" dirty="0">
                <a:solidFill>
                  <a:schemeClr val="bg1"/>
                </a:solidFill>
              </a:rPr>
              <a:t>Ich ging zurück nach Hause. Es war so einsam. </a:t>
            </a:r>
            <a:br>
              <a:rPr lang="de-CH" sz="4400" b="1" dirty="0">
                <a:solidFill>
                  <a:schemeClr val="bg1"/>
                </a:solidFill>
              </a:rPr>
            </a:br>
            <a:r>
              <a:rPr lang="de-CH" sz="4400" b="1" dirty="0">
                <a:solidFill>
                  <a:schemeClr val="bg1"/>
                </a:solidFill>
              </a:rPr>
              <a:t>Meine geliebte Mutter war nicht mehr da.</a:t>
            </a:r>
            <a:br>
              <a:rPr lang="de-CH" sz="4400" b="1" dirty="0">
                <a:solidFill>
                  <a:schemeClr val="bg1"/>
                </a:solidFill>
              </a:rPr>
            </a:br>
            <a:r>
              <a:rPr lang="de-CH" sz="4400" b="1" dirty="0">
                <a:solidFill>
                  <a:schemeClr val="bg1"/>
                </a:solidFill>
              </a:rPr>
              <a:t>Auch meine Brüder und Schwestern weinten. </a:t>
            </a:r>
            <a:br>
              <a:rPr lang="de-CH" sz="4400" b="1" dirty="0">
                <a:solidFill>
                  <a:schemeClr val="bg1"/>
                </a:solidFill>
              </a:rPr>
            </a:br>
            <a:r>
              <a:rPr lang="de-CH" sz="4400" b="1" dirty="0">
                <a:solidFill>
                  <a:schemeClr val="bg1"/>
                </a:solidFill>
              </a:rPr>
              <a:t>Was für ein trauriges und leeres Heim.</a:t>
            </a:r>
          </a:p>
          <a:p>
            <a:pPr marL="0" indent="0">
              <a:buNone/>
            </a:pPr>
            <a:r>
              <a:rPr lang="de-CH" sz="4400" b="1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de-CH" sz="4400" b="1" dirty="0">
                <a:solidFill>
                  <a:schemeClr val="bg1"/>
                </a:solidFill>
              </a:rPr>
              <a:t>Es wartet ein besseres zu Hause im Himmel und ein Leben das niemals endet.</a:t>
            </a:r>
          </a:p>
          <a:p>
            <a:pPr marL="0" indent="0">
              <a:buNone/>
            </a:pPr>
            <a:r>
              <a:rPr lang="de-CH" sz="4400" b="1" dirty="0">
                <a:solidFill>
                  <a:schemeClr val="bg1"/>
                </a:solidFill>
              </a:rPr>
              <a:t>Zum Glück wartet ein besseres zu Hause auf mich.</a:t>
            </a:r>
          </a:p>
          <a:p>
            <a:pPr marL="0" indent="0">
              <a:buNone/>
            </a:pPr>
            <a:r>
              <a:rPr lang="de-CH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de-CH" dirty="0"/>
              <a:t> </a:t>
            </a:r>
          </a:p>
          <a:p>
            <a:pPr marL="0" indent="0">
              <a:buNone/>
            </a:pPr>
            <a:r>
              <a:rPr lang="de-CH" dirty="0"/>
              <a:t> </a:t>
            </a:r>
          </a:p>
          <a:p>
            <a:pPr marL="0" indent="0">
              <a:buNone/>
            </a:pPr>
            <a:endParaRPr lang="de-CH" dirty="0"/>
          </a:p>
        </p:txBody>
      </p:sp>
      <p:pic>
        <p:nvPicPr>
          <p:cNvPr id="1026" name="Picture 2" descr="Logo ONLINE NEU_RGB">
            <a:extLst>
              <a:ext uri="{FF2B5EF4-FFF2-40B4-BE49-F238E27FC236}">
                <a16:creationId xmlns:a16="http://schemas.microsoft.com/office/drawing/2014/main" id="{1CBFCF98-1A58-44F7-A2AC-C117708F62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8528" y="6490494"/>
            <a:ext cx="1196869" cy="357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4" name="Rechteck 3">
            <a:extLst>
              <a:ext uri="{FF2B5EF4-FFF2-40B4-BE49-F238E27FC236}">
                <a16:creationId xmlns:a16="http://schemas.microsoft.com/office/drawing/2014/main" id="{3CDD4423-80A9-4AF1-B090-576FE085BDEF}"/>
              </a:ext>
            </a:extLst>
          </p:cNvPr>
          <p:cNvSpPr/>
          <p:nvPr/>
        </p:nvSpPr>
        <p:spPr>
          <a:xfrm>
            <a:off x="16389" y="6478354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16</a:t>
            </a:r>
          </a:p>
        </p:txBody>
      </p:sp>
    </p:spTree>
    <p:extLst>
      <p:ext uri="{BB962C8B-B14F-4D97-AF65-F5344CB8AC3E}">
        <p14:creationId xmlns:p14="http://schemas.microsoft.com/office/powerpoint/2010/main" val="40010575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75F46D-74C6-4D81-ABC8-31A93AD96D3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703390" y="188915"/>
            <a:ext cx="8785225" cy="6480445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r>
              <a:rPr lang="de-CH" sz="11200" b="1" dirty="0">
                <a:solidFill>
                  <a:schemeClr val="bg1"/>
                </a:solidFill>
              </a:rPr>
              <a:t>Halte fest daran / Hold on </a:t>
            </a:r>
            <a:r>
              <a:rPr lang="de-CH" sz="11200" b="1" dirty="0" err="1">
                <a:solidFill>
                  <a:schemeClr val="bg1"/>
                </a:solidFill>
              </a:rPr>
              <a:t>tight</a:t>
            </a:r>
            <a:endParaRPr lang="de-CH" sz="11200" b="1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de-CH" sz="60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de-CH" sz="9600" b="1" dirty="0">
                <a:solidFill>
                  <a:schemeClr val="bg1"/>
                </a:solidFill>
              </a:rPr>
              <a:t>Ich bin schon wieder über meine Schwäche gestolpert und hingefallen.</a:t>
            </a:r>
          </a:p>
          <a:p>
            <a:pPr marL="0" indent="0">
              <a:buNone/>
            </a:pPr>
            <a:r>
              <a:rPr lang="de-CH" sz="9600" b="1" dirty="0">
                <a:solidFill>
                  <a:schemeClr val="bg1"/>
                </a:solidFill>
              </a:rPr>
              <a:t>Und mein angekratztes Ego rebelliert.</a:t>
            </a:r>
          </a:p>
          <a:p>
            <a:pPr marL="0" indent="0">
              <a:buNone/>
            </a:pPr>
            <a:r>
              <a:rPr lang="de-CH" sz="9600" b="1" dirty="0">
                <a:solidFill>
                  <a:schemeClr val="bg1"/>
                </a:solidFill>
              </a:rPr>
              <a:t>„Du hast ebenso Recht wie Ich“</a:t>
            </a:r>
          </a:p>
          <a:p>
            <a:pPr marL="0" indent="0">
              <a:buNone/>
            </a:pPr>
            <a:r>
              <a:rPr lang="de-CH" sz="9600" b="1" dirty="0">
                <a:solidFill>
                  <a:schemeClr val="bg1"/>
                </a:solidFill>
              </a:rPr>
              <a:t>„Ich  bin ebenso im Unrecht wie Du“</a:t>
            </a:r>
          </a:p>
          <a:p>
            <a:pPr marL="0" indent="0">
              <a:buNone/>
            </a:pPr>
            <a:r>
              <a:rPr lang="de-CH" sz="9600" b="1" dirty="0">
                <a:solidFill>
                  <a:schemeClr val="bg1"/>
                </a:solidFill>
              </a:rPr>
              <a:t>Verletzender und sich verteidigender Hochmut baut Mauern auf und lässt Türen zuschlagen.</a:t>
            </a:r>
          </a:p>
          <a:p>
            <a:pPr marL="0" indent="0">
              <a:buNone/>
            </a:pPr>
            <a:r>
              <a:rPr lang="de-CH" sz="9600" b="1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de-CH" sz="9600" b="1" dirty="0">
                <a:solidFill>
                  <a:schemeClr val="bg1"/>
                </a:solidFill>
              </a:rPr>
              <a:t>Vergib!! Vergib!!</a:t>
            </a:r>
          </a:p>
          <a:p>
            <a:pPr marL="0" indent="0">
              <a:buNone/>
            </a:pPr>
            <a:r>
              <a:rPr lang="de-CH" sz="9600" b="1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de-CH" sz="9600" b="1" dirty="0">
                <a:solidFill>
                  <a:schemeClr val="bg1"/>
                </a:solidFill>
              </a:rPr>
              <a:t>Lassen wir doch das uns Trennende los.</a:t>
            </a:r>
          </a:p>
          <a:p>
            <a:pPr marL="0" indent="0">
              <a:buNone/>
            </a:pPr>
            <a:r>
              <a:rPr lang="de-CH" sz="9600" b="1" dirty="0">
                <a:solidFill>
                  <a:schemeClr val="bg1"/>
                </a:solidFill>
              </a:rPr>
              <a:t>Halten wir doch das uns Verbindende fest.</a:t>
            </a:r>
          </a:p>
          <a:p>
            <a:pPr marL="0" indent="0">
              <a:buNone/>
            </a:pPr>
            <a:r>
              <a:rPr lang="de-CH" sz="9600" b="1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de-CH" sz="9600" b="1" dirty="0">
                <a:solidFill>
                  <a:schemeClr val="bg1"/>
                </a:solidFill>
              </a:rPr>
              <a:t>Halten wir unsere Liebe fest.</a:t>
            </a:r>
          </a:p>
          <a:p>
            <a:pPr marL="0" indent="0">
              <a:buNone/>
            </a:pPr>
            <a:r>
              <a:rPr lang="de-CH" sz="9600" b="1" dirty="0">
                <a:solidFill>
                  <a:schemeClr val="bg1"/>
                </a:solidFill>
              </a:rPr>
              <a:t>Halten wir gemeinsam durch.</a:t>
            </a:r>
          </a:p>
          <a:p>
            <a:pPr marL="0" indent="0">
              <a:buNone/>
            </a:pPr>
            <a:r>
              <a:rPr lang="de-CH" sz="112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de-CH" sz="4000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de-CH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r>
              <a:rPr lang="de-CH" dirty="0">
                <a:solidFill>
                  <a:schemeClr val="bg1"/>
                </a:solidFill>
              </a:rPr>
              <a:t> </a:t>
            </a:r>
          </a:p>
          <a:p>
            <a:pPr marL="0" indent="0">
              <a:buNone/>
            </a:pPr>
            <a:endParaRPr lang="de-CH" dirty="0">
              <a:solidFill>
                <a:schemeClr val="bg1"/>
              </a:solidFill>
            </a:endParaRPr>
          </a:p>
        </p:txBody>
      </p:sp>
      <p:pic>
        <p:nvPicPr>
          <p:cNvPr id="5" name="Picture 2" descr="Logo ONLINE NEU_RGB">
            <a:extLst>
              <a:ext uri="{FF2B5EF4-FFF2-40B4-BE49-F238E27FC236}">
                <a16:creationId xmlns:a16="http://schemas.microsoft.com/office/drawing/2014/main" id="{39436080-C012-46C8-8A01-041F4C9356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8528" y="6490494"/>
            <a:ext cx="1196869" cy="357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6" name="Rechteck 5">
            <a:extLst>
              <a:ext uri="{FF2B5EF4-FFF2-40B4-BE49-F238E27FC236}">
                <a16:creationId xmlns:a16="http://schemas.microsoft.com/office/drawing/2014/main" id="{D3CD2A6C-1C88-4125-A8F0-36E7EB140DFF}"/>
              </a:ext>
            </a:extLst>
          </p:cNvPr>
          <p:cNvSpPr/>
          <p:nvPr/>
        </p:nvSpPr>
        <p:spPr>
          <a:xfrm>
            <a:off x="0" y="6478354"/>
            <a:ext cx="418704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de-D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07</a:t>
            </a:r>
          </a:p>
        </p:txBody>
      </p:sp>
    </p:spTree>
    <p:extLst>
      <p:ext uri="{BB962C8B-B14F-4D97-AF65-F5344CB8AC3E}">
        <p14:creationId xmlns:p14="http://schemas.microsoft.com/office/powerpoint/2010/main" val="31016584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1B75F46D-74C6-4D81-ABC8-31A93AD96D32}"/>
              </a:ext>
            </a:extLst>
          </p:cNvPr>
          <p:cNvSpPr>
            <a:spLocks noGrp="1"/>
          </p:cNvSpPr>
          <p:nvPr>
            <p:ph idx="4294967295"/>
          </p:nvPr>
        </p:nvSpPr>
        <p:spPr>
          <a:xfrm>
            <a:off x="1415480" y="188915"/>
            <a:ext cx="10369152" cy="648017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de-CH" sz="2800" b="1" dirty="0">
                <a:solidFill>
                  <a:schemeClr val="bg1"/>
                </a:solidFill>
              </a:rPr>
              <a:t>Wind des Geistes / Spirit Wind </a:t>
            </a:r>
            <a:br>
              <a:rPr lang="de-CH" sz="2000" b="1" dirty="0">
                <a:solidFill>
                  <a:schemeClr val="bg1"/>
                </a:solidFill>
              </a:rPr>
            </a:br>
            <a:endParaRPr lang="de-CH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Ezechiel, Prophet Gottes schaut ins Tal.</a:t>
            </a:r>
          </a:p>
          <a:p>
            <a:pPr marL="0" indent="0">
              <a:buNone/>
            </a:pP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Er sieht den Boden übersäht mit vertrockneten Menschenknochen.</a:t>
            </a:r>
          </a:p>
          <a:p>
            <a:pPr marL="0" indent="0">
              <a:buNone/>
            </a:pP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Das war alles, was von einer grossen Armee übrig geblieben war.</a:t>
            </a:r>
          </a:p>
          <a:p>
            <a:pPr marL="0" indent="0">
              <a:buNone/>
            </a:pP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Kraft seiner Berufung sprach der Prophet die Worte Gottes aus.</a:t>
            </a:r>
          </a:p>
          <a:p>
            <a:pPr marL="0" indent="0">
              <a:buNone/>
            </a:pP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Da formten sich die Knochen zu Skeletten und wurden mit Fleisch überzogen.</a:t>
            </a:r>
            <a:b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Ein Pastor steht vor seiner einst erweckten Gemeinde.</a:t>
            </a:r>
          </a:p>
          <a:p>
            <a:pPr marL="0" indent="0">
              <a:buNone/>
            </a:pP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Doch jetzt leidet er an der Leblosigkeit seiner Geschwister.</a:t>
            </a:r>
          </a:p>
          <a:p>
            <a:pPr marL="0" indent="0">
              <a:buNone/>
            </a:pP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Zerbrochen und weinend schreit er zu Gott.</a:t>
            </a:r>
          </a:p>
          <a:p>
            <a:pPr marL="0" indent="0">
              <a:buNone/>
            </a:pP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Oh Herr, hauche uns neues Leben ein.</a:t>
            </a:r>
          </a:p>
          <a:p>
            <a:pPr marL="0" indent="0">
              <a:buNone/>
            </a:pP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Mache uns wieder lebendig und bereit für den Kampf an deiner Sache.</a:t>
            </a:r>
          </a:p>
          <a:p>
            <a:pPr marL="0" indent="0">
              <a:buNone/>
            </a:pPr>
            <a:b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CH" sz="2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Heiliger Geist, beatme mich, hauche mir neues Leben ein</a:t>
            </a:r>
          </a:p>
          <a:p>
            <a:pPr marL="0" indent="0">
              <a:buNone/>
            </a:pPr>
            <a:endParaRPr lang="de-CH" sz="2000" dirty="0">
              <a:solidFill>
                <a:schemeClr val="bg1"/>
              </a:solidFill>
            </a:endParaRPr>
          </a:p>
          <a:p>
            <a:pPr marL="0" indent="0">
              <a:buNone/>
            </a:pPr>
            <a:endParaRPr lang="de-CH" sz="2000" dirty="0">
              <a:solidFill>
                <a:schemeClr val="bg1"/>
              </a:solidFill>
            </a:endParaRPr>
          </a:p>
        </p:txBody>
      </p:sp>
      <p:pic>
        <p:nvPicPr>
          <p:cNvPr id="4" name="Picture 2" descr="Logo ONLINE NEU_RGB">
            <a:extLst>
              <a:ext uri="{FF2B5EF4-FFF2-40B4-BE49-F238E27FC236}">
                <a16:creationId xmlns:a16="http://schemas.microsoft.com/office/drawing/2014/main" id="{56BDEC63-A34F-44CB-B3F4-588F3646B85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8528" y="6490494"/>
            <a:ext cx="1196869" cy="357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  <p:sp>
        <p:nvSpPr>
          <p:cNvPr id="5" name="Textfeld 4">
            <a:extLst>
              <a:ext uri="{FF2B5EF4-FFF2-40B4-BE49-F238E27FC236}">
                <a16:creationId xmlns:a16="http://schemas.microsoft.com/office/drawing/2014/main" id="{3C3FCE39-8488-43EC-ADB3-8B3B1294FF13}"/>
              </a:ext>
            </a:extLst>
          </p:cNvPr>
          <p:cNvSpPr txBox="1"/>
          <p:nvPr/>
        </p:nvSpPr>
        <p:spPr>
          <a:xfrm>
            <a:off x="0" y="6478354"/>
            <a:ext cx="4187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dirty="0">
                <a:solidFill>
                  <a:schemeClr val="tx1">
                    <a:lumMod val="50000"/>
                    <a:lumOff val="50000"/>
                  </a:schemeClr>
                </a:solidFill>
              </a:rPr>
              <a:t>41</a:t>
            </a:r>
          </a:p>
        </p:txBody>
      </p:sp>
    </p:spTree>
    <p:extLst>
      <p:ext uri="{BB962C8B-B14F-4D97-AF65-F5344CB8AC3E}">
        <p14:creationId xmlns:p14="http://schemas.microsoft.com/office/powerpoint/2010/main" val="23623121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Logo ONLINE NEU_RGB">
            <a:extLst>
              <a:ext uri="{FF2B5EF4-FFF2-40B4-BE49-F238E27FC236}">
                <a16:creationId xmlns:a16="http://schemas.microsoft.com/office/drawing/2014/main" id="{BBE26EBF-9838-4624-A5BD-EFC797B7EF7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848528" y="6490494"/>
            <a:ext cx="1196869" cy="3571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5B9BD5"/>
                </a:solidFill>
              </a14:hiddenFill>
            </a:ext>
            <a:ext uri="{91240B29-F687-4F45-9708-019B960494DF}">
              <a14:hiddenLine xmlns:a14="http://schemas.microsoft.com/office/drawing/2010/main" w="25400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780786426"/>
      </p:ext>
    </p:extLst>
  </p:cSld>
  <p:clrMapOvr>
    <a:masterClrMapping/>
  </p:clrMapOvr>
</p:sld>
</file>

<file path=ppt/theme/theme1.xml><?xml version="1.0" encoding="utf-8"?>
<a:theme xmlns:a="http://schemas.openxmlformats.org/drawingml/2006/main" name="Larissa-Design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  <a:ln w="38100" cap="rnd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0</TotalTime>
  <Words>556</Words>
  <Application>Microsoft Office PowerPoint</Application>
  <PresentationFormat>Breitbild</PresentationFormat>
  <Paragraphs>59</Paragraphs>
  <Slides>7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1" baseType="lpstr">
      <vt:lpstr>Arial</vt:lpstr>
      <vt:lpstr>Calibri</vt:lpstr>
      <vt:lpstr>Times New Roman</vt:lpstr>
      <vt:lpstr>Larissa-Design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Du bisch s’Liecht</dc:title>
  <dc:creator>Bernath Hans-Martin</dc:creator>
  <cp:lastModifiedBy>Peter Füglistaler</cp:lastModifiedBy>
  <cp:revision>153</cp:revision>
  <cp:lastPrinted>2018-02-17T13:36:00Z</cp:lastPrinted>
  <dcterms:created xsi:type="dcterms:W3CDTF">2018-02-17T12:44:47Z</dcterms:created>
  <dcterms:modified xsi:type="dcterms:W3CDTF">2024-08-19T13:36:32Z</dcterms:modified>
</cp:coreProperties>
</file>